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7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1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6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0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5854-F99C-4C83-BEC0-0A0FC4EF69A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5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مولود ملکی دلارستاقی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740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نیلوفر صالحی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043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 کارگران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95994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مرسده صفری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8175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مرضیه افضلی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95444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مروارید محمود جانلو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76699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ذبیحی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191947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سبز علیپور شیاده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04667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مژگان بلوکی مقدم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930124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معصومه مفیدی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684584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مهدی قربان پور ولوکلائی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59912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مهدیه عجم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692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اکبری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872604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مهدیه قربانی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164073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مهرانا نورباران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324956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نازنین میر خانی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908112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نجمه چرخاب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82960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ندا چهار دولی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349828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نرگس فرهودی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74700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نگار رمضانی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580575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نوروز علی ابراهیم 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536648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6376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نیلوفر کهنسال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726647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هادی یزدانی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82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شیما نوروزی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405650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هانیه قائدی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604385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وحیده خسروانی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637500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یاسمن طاهری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144933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241" y="2630008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دوستعلی دهقان چاچکامی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958027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055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 دوزنده طبرستانی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465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یاسر اکبری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632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حرمت جمشید نژاد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67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سعیدنشومی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020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بتول قاسمی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326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سعیده شهریاری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623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ناصرنجفی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793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مریم انتظاری سرشکه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8422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سلیمان نوروزی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6023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مژده موسویان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69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 کاظم یوسفی ریکنده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0719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 محسن رجبیان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238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سمیه عباسی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5919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محمد صادق مهری خنکداری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760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مهسا نجارتبار بیشه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9150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مهین فاضلی فر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030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عمران احمدنژاد چهره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915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سالار هاشمپور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214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6967" y="2630007"/>
            <a:ext cx="274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محدثه نجفیان زاده نجف آبادی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0752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زینب کیاسالار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328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عباس حسین 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2094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احمد باقری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1385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ذبیحی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7390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هادی یزدانی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3971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مهدیه قربانی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8687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یاسمن طاهری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9782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مائده خندابی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5981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سهیلا محسن 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9830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صدیقه سیفی اسکی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739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انسیه آذرکمند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5407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صداقت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0691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مائده کمانی فرح آبادی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5897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محبوبه کفشگر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9528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نسیم مظلومی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9249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صبا حسین 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5873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ساینا ابدی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09871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تبسم رضایی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4560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زهرا حسینی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6563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سارا خیری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1374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زهرا برارنیا اطاقسرا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08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مریم گرامی فرد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54679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ویدا طالبی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41384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ابراهیم رشیدزاده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214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ابراهیم طالبی کبودی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3226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ابوالقاسم شهابی اتویی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37807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زهرا تصدقی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6178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اکرم السادات قنبری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0969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سحریاری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38481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پورفلاح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31884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حدیثه رمضانی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07327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حسن سعیدی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645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میثم معتمدی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7935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حنانه رحمانی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50063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خاطره کاوه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053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خیرالله مسلمی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18371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رضا رحیمی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7234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زهرا حیدرزاده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70558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زهرا عبدالله 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10634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زینب آری براری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30377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زینب پورقاسم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9759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زینب جعفری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92820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ساره امیری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433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معصومه مددی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93679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ساغر احمدی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97552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سحر کلاردشتی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93945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المیرا درزی 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09734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سها ابوالفتحی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10451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 کاظم یوسفی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72383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سیدجلال جعفری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69362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فاطمه زارع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1645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مبینا طالب 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23752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مهدیه نبوی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46763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سیده نیلوفر موسوی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333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حسن عزیزی درونکلائی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06974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6078" y="2630007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صفیه عبدی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4866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عباس حسین 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72621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علی یاری خنکداری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93562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احمدی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43398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اکبری لداری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5039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خدادوست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65143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راعی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15967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زمان 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97419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غلامی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7209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غلامی چمازی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100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صالح 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88488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ملاداودی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02542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فاطمه میررحمانی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19504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فائزه عظیمی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36658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فائزه کلاته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69919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فرمیسک پارسانیانی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399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فیروزه طاهری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128838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کوثر سلیمانی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62846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گلی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72215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684" y="2619375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مائده خندابی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3548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241" y="2598110"/>
            <a:ext cx="25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مائده جعفرزاده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2824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1537</Words>
  <Application>Microsoft Office PowerPoint</Application>
  <PresentationFormat>On-screen Show (4:3)</PresentationFormat>
  <Paragraphs>372</Paragraphs>
  <Slides>124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sedaghati</dc:creator>
  <cp:lastModifiedBy>admin</cp:lastModifiedBy>
  <cp:revision>20</cp:revision>
  <dcterms:created xsi:type="dcterms:W3CDTF">2021-12-12T08:08:23Z</dcterms:created>
  <dcterms:modified xsi:type="dcterms:W3CDTF">2022-01-11T10:35:51Z</dcterms:modified>
</cp:coreProperties>
</file>